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53180-ED89-44E0-B2BF-1A2DD867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06BD-DB96-4896-BE97-22E6A27B4EC1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4A041-7C74-4292-BC82-A72C68F0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99869-8184-48C7-832F-A61B7E740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2F35-90D0-4178-8914-286A6F82FD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884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67F54-D532-4061-A7E6-5446E757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F70D-760A-4308-B5C8-3C27181A389E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F1D48-3187-4D69-A192-50C641A85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14298-A8A8-4A9C-8D02-16F95C87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85145-CBBC-4763-8BB7-0F1BC18DC8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395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6ECCD-DD83-4818-AEDE-E2FDFE09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A1A9D-F39A-485E-9457-E922B0240E1C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7CC3A-AF51-4160-825D-6F3375C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0E17F-8F36-48E5-B123-988A1BE99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1193E-312F-486E-B801-1FFCF02AFE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87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61C2C-5197-4E2F-A00C-E1418F1F3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4757C-6981-4FCF-88E3-E178339E960E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44574-49CA-48F8-A463-2DD1D49E2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151CC-9668-43BF-A9A2-D1ED8DFD7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4669A-32A5-42FD-80E5-90A70D692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70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D0298-C8BE-4F1B-938E-133F65B89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47F65-E2FB-4123-9BDC-976841FED0E9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C6E13-5A18-4FFD-AE73-BDF9BCC80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EB15A-D7C8-4748-A4CF-5DB337072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1DF9-6303-45B0-BD83-91AF09405D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341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9BBF75-9EE5-4358-8D86-42585F36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5861-BF57-4C24-AC2D-A2AFB4345390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B86D94-3EE3-4CD9-93CA-A2CFFAB1C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577D45-0CC3-4B37-8DEB-BC538A7B7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BD097-DDA4-4D72-A275-56B11D68DB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95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926AAD-3344-4001-A95D-EDDA9F1B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B0694-2858-4611-98A1-CFBE5376C4F3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E8135FF-F0F6-4A1F-A9E2-B2969A888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7750AA-0E46-4D28-BEE9-ED1FF0CFE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1A7D-F2A4-4CEC-849B-86B5D8037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48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45072B7-0AC1-42A0-B77C-4A132C0C2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65193-33D5-43E7-B513-D1375812F0B6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098A93B-F1FD-4F88-AB0F-669114B32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419CB34-FC93-4A27-BA2E-7C36BF13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015DD-8A82-4E4F-8CA8-446B6EEA5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93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5D94F2A-E596-42DB-81EB-F272960C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51AC-9124-4E04-84E5-7F2C8ACEC066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8B75E3-F82E-4490-8896-96DFCD729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E6CE2EF-536E-4926-BC46-42F6686B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04130-4758-4883-8152-BB26A67199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045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6A8280-6326-4228-A8F8-AAB7267A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1B832-6D93-4457-9714-1558C438D003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7EE6A8-184A-4D76-987A-93925022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ADE0FA-6D4F-420B-842A-3C29AA2A2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C512-3100-4DBC-92D9-ADB1A49561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55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E813BD8-20FF-45C0-B096-1E9BB740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7E584-D643-4935-98A3-EE5E3D823C7D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540092-285C-429D-B9B3-2F2462C4E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9852084-413E-429D-84FA-520F2AF47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3A81A-C4F6-4656-A763-90FB4341FD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352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>
            <a:extLst>
              <a:ext uri="{FF2B5EF4-FFF2-40B4-BE49-F238E27FC236}">
                <a16:creationId xmlns:a16="http://schemas.microsoft.com/office/drawing/2014/main" id="{9F1420D2-4E3A-447B-9C2A-4CBAF30E5C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4E415747-5B21-42E4-A9E2-6722912D43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C4B22-7DCE-4DFC-A8C4-89CD52335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1726A6-770E-4BCE-8998-B81C96F7729D}" type="datetimeFigureOut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D796A-98F1-4976-A5DF-7B44D0D0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1BD9F-F6D4-41DB-A2F1-D544C3888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67D3D43-6343-498B-84B6-9ACB947EC1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216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3">
            <a:extLst>
              <a:ext uri="{FF2B5EF4-FFF2-40B4-BE49-F238E27FC236}">
                <a16:creationId xmlns:a16="http://schemas.microsoft.com/office/drawing/2014/main" id="{921DC350-A513-4904-A887-41A44361B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813"/>
            <a:ext cx="9144000" cy="6854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59" name="Rectangle 1">
            <a:extLst>
              <a:ext uri="{FF2B5EF4-FFF2-40B4-BE49-F238E27FC236}">
                <a16:creationId xmlns:a16="http://schemas.microsoft.com/office/drawing/2014/main" id="{EFBF462C-C224-4943-948E-80C639FE57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981200"/>
            <a:ext cx="7086600" cy="180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直到主耶穌再來時候</a:t>
            </a:r>
            <a:endParaRPr kumimoji="0" lang="en-US" altLang="zh-CN" sz="5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Until Lord Jesus comes again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37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3">
            <a:extLst>
              <a:ext uri="{FF2B5EF4-FFF2-40B4-BE49-F238E27FC236}">
                <a16:creationId xmlns:a16="http://schemas.microsoft.com/office/drawing/2014/main" id="{0A6ECBA5-E1EB-45DF-BC90-E62A85BAB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75" name="Rectangle 1">
            <a:extLst>
              <a:ext uri="{FF2B5EF4-FFF2-40B4-BE49-F238E27FC236}">
                <a16:creationId xmlns:a16="http://schemas.microsoft.com/office/drawing/2014/main" id="{39366D31-9C7C-4524-9E84-66416B2C0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"/>
            <a:ext cx="8077200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我心所渴慕的主啊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 Lord the desire of my heart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你是全地的救主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are the savior of the whole earth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我心所渴慕的主啊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 Lord the desire of my heart 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你是荣耀的君王 </a:t>
            </a: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(3x)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are the glorious king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23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3">
            <a:extLst>
              <a:ext uri="{FF2B5EF4-FFF2-40B4-BE49-F238E27FC236}">
                <a16:creationId xmlns:a16="http://schemas.microsoft.com/office/drawing/2014/main" id="{2DDBE66D-48DF-4AC5-A908-D96C8E299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083" name="Rectangle 1">
            <a:extLst>
              <a:ext uri="{FF2B5EF4-FFF2-40B4-BE49-F238E27FC236}">
                <a16:creationId xmlns:a16="http://schemas.microsoft.com/office/drawing/2014/main" id="{7F2D00C0-4C0F-4570-9B15-EABC78BE7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736600"/>
            <a:ext cx="8077200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直到主耶穌再來時候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Until Lord Jesus comes again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我要走事奉的道路 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be on the road of serving Him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窄的門窄的路</a:t>
            </a: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Narrow gate narrow road</a:t>
            </a: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2525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3">
            <a:extLst>
              <a:ext uri="{FF2B5EF4-FFF2-40B4-BE49-F238E27FC236}">
                <a16:creationId xmlns:a16="http://schemas.microsoft.com/office/drawing/2014/main" id="{DE0A5F4C-4B8D-47CB-97D7-A2A172543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07" name="Rectangle 1">
            <a:extLst>
              <a:ext uri="{FF2B5EF4-FFF2-40B4-BE49-F238E27FC236}">
                <a16:creationId xmlns:a16="http://schemas.microsoft.com/office/drawing/2014/main" id="{579FE71F-ED8B-48E4-B6B0-AF0714D8D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077200" cy="612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背起我的十字架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Taking up my cross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當我走完事奉的道路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When I completed the need of serving him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我必看見主的榮光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see the glory of the Lord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榮耀的主耶穌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Glorious Lord Jesus </a:t>
            </a: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祂必歡喜迎接我</a:t>
            </a: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Until Lord Jesus comes again</a:t>
            </a:r>
          </a:p>
        </p:txBody>
      </p:sp>
    </p:spTree>
    <p:extLst>
      <p:ext uri="{BB962C8B-B14F-4D97-AF65-F5344CB8AC3E}">
        <p14:creationId xmlns:p14="http://schemas.microsoft.com/office/powerpoint/2010/main" val="157502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3">
            <a:extLst>
              <a:ext uri="{FF2B5EF4-FFF2-40B4-BE49-F238E27FC236}">
                <a16:creationId xmlns:a16="http://schemas.microsoft.com/office/drawing/2014/main" id="{3EC41D9C-8861-4CFE-8052-E706359D8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6131" name="Rectangle 1">
            <a:extLst>
              <a:ext uri="{FF2B5EF4-FFF2-40B4-BE49-F238E27FC236}">
                <a16:creationId xmlns:a16="http://schemas.microsoft.com/office/drawing/2014/main" id="{D4EDCCCE-EBEF-4963-B52D-526823054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"/>
            <a:ext cx="8077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直到主耶穌再來時候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Until Lord Jesus comes again</a:t>
            </a:r>
            <a:endParaRPr kumimoji="0" lang="zh-TW" altLang="en-US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我要被興起 奔走主道路 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be raised up and run on His way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主的榮耀遮蓋全地時 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When the glory of the Lord fill the earth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我要站起來 敬拜讚美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stand up to worship and praise Him</a:t>
            </a:r>
          </a:p>
        </p:txBody>
      </p:sp>
    </p:spTree>
    <p:extLst>
      <p:ext uri="{BB962C8B-B14F-4D97-AF65-F5344CB8AC3E}">
        <p14:creationId xmlns:p14="http://schemas.microsoft.com/office/powerpoint/2010/main" val="538284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3">
            <a:extLst>
              <a:ext uri="{FF2B5EF4-FFF2-40B4-BE49-F238E27FC236}">
                <a16:creationId xmlns:a16="http://schemas.microsoft.com/office/drawing/2014/main" id="{12D1EE92-E93A-4C39-B3FE-B2D40753F6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155" name="Rectangle 1">
            <a:extLst>
              <a:ext uri="{FF2B5EF4-FFF2-40B4-BE49-F238E27FC236}">
                <a16:creationId xmlns:a16="http://schemas.microsoft.com/office/drawing/2014/main" id="{41C46BB0-329D-4EE2-A459-24B5B0DF9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"/>
            <a:ext cx="8077200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我心所渴慕的主啊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 Lord the desire of my heart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你是全地的救主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are the savior of the whole earth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我心所渴慕的主啊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 Lord the desire of my heart 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你是荣耀的君王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are the glorious king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99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3">
            <a:extLst>
              <a:ext uri="{FF2B5EF4-FFF2-40B4-BE49-F238E27FC236}">
                <a16:creationId xmlns:a16="http://schemas.microsoft.com/office/drawing/2014/main" id="{DE97A5BE-9177-46B0-8D44-0801932A1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8179" name="Rectangle 1">
            <a:extLst>
              <a:ext uri="{FF2B5EF4-FFF2-40B4-BE49-F238E27FC236}">
                <a16:creationId xmlns:a16="http://schemas.microsoft.com/office/drawing/2014/main" id="{BB85D256-C485-475E-8FC1-3D8841078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736600"/>
            <a:ext cx="8077200" cy="53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直到主耶穌再來時候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Until Lord Jesus comes again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我要走事奉的道路 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be on the road of serving Him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窄的門窄的路</a:t>
            </a: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Narrow gate narrow road</a:t>
            </a:r>
          </a:p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48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3">
            <a:extLst>
              <a:ext uri="{FF2B5EF4-FFF2-40B4-BE49-F238E27FC236}">
                <a16:creationId xmlns:a16="http://schemas.microsoft.com/office/drawing/2014/main" id="{3AD2899C-3D2C-4E16-8709-98F659F8B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Rectangle 1">
            <a:extLst>
              <a:ext uri="{FF2B5EF4-FFF2-40B4-BE49-F238E27FC236}">
                <a16:creationId xmlns:a16="http://schemas.microsoft.com/office/drawing/2014/main" id="{7A14D6D0-2F39-4EB1-B7FC-6FDCCA467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28600"/>
            <a:ext cx="8077200" cy="612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背起我的十字架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Taking up my cross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當我走完事奉的道路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When I completed the need of serving him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我必看見主的榮光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see the glory of the Lord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榮耀的主耶穌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Glorious Lord Jesus </a:t>
            </a: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祂必歡喜迎接我</a:t>
            </a:r>
            <a:r>
              <a:rPr kumimoji="0" lang="en-US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Until Lord Jesus comes again</a:t>
            </a:r>
          </a:p>
        </p:txBody>
      </p:sp>
    </p:spTree>
    <p:extLst>
      <p:ext uri="{BB962C8B-B14F-4D97-AF65-F5344CB8AC3E}">
        <p14:creationId xmlns:p14="http://schemas.microsoft.com/office/powerpoint/2010/main" val="249764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6" name="Picture 3">
            <a:extLst>
              <a:ext uri="{FF2B5EF4-FFF2-40B4-BE49-F238E27FC236}">
                <a16:creationId xmlns:a16="http://schemas.microsoft.com/office/drawing/2014/main" id="{C5F5FDC5-E126-44E0-B128-E1EC0E721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0227" name="Rectangle 1">
            <a:extLst>
              <a:ext uri="{FF2B5EF4-FFF2-40B4-BE49-F238E27FC236}">
                <a16:creationId xmlns:a16="http://schemas.microsoft.com/office/drawing/2014/main" id="{6E4CCBA5-C3C7-4546-AC44-4C69E5E33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"/>
            <a:ext cx="8077200" cy="581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直到主耶穌再來時候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Until Lord Jesus comes again</a:t>
            </a:r>
            <a:endParaRPr kumimoji="0" lang="zh-TW" altLang="en-US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我要被興起 奔走主道路 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be raised up and run on His way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主的榮耀遮蓋全地時 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When the glory of the Lord fill the earth</a:t>
            </a: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我要站起來 敬拜讚美</a:t>
            </a:r>
            <a:endParaRPr kumimoji="0" lang="en-US" altLang="zh-TW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I will stand up to worship and praise Him</a:t>
            </a:r>
          </a:p>
        </p:txBody>
      </p:sp>
    </p:spTree>
    <p:extLst>
      <p:ext uri="{BB962C8B-B14F-4D97-AF65-F5344CB8AC3E}">
        <p14:creationId xmlns:p14="http://schemas.microsoft.com/office/powerpoint/2010/main" val="376769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3">
            <a:extLst>
              <a:ext uri="{FF2B5EF4-FFF2-40B4-BE49-F238E27FC236}">
                <a16:creationId xmlns:a16="http://schemas.microsoft.com/office/drawing/2014/main" id="{F24EABCD-AA56-4CF6-B9F5-216E5B2DF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51" name="Rectangle 1">
            <a:extLst>
              <a:ext uri="{FF2B5EF4-FFF2-40B4-BE49-F238E27FC236}">
                <a16:creationId xmlns:a16="http://schemas.microsoft.com/office/drawing/2014/main" id="{E4CEF4B1-ABED-4BA0-9775-812D95335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"/>
            <a:ext cx="8077200" cy="621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我心所渴慕的主啊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 Lord the desire of my heart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你是全地的救主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are the savior of the whole earth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我心所渴慕的主啊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O Lord the desire of my heart 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你是荣耀的君王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 are the glorious king</a:t>
            </a: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24059"/>
      </p:ext>
    </p:extLst>
  </p:cSld>
  <p:clrMapOvr>
    <a:masterClrMapping/>
  </p:clrMapOvr>
</p:sld>
</file>

<file path=ppt/theme/theme1.xml><?xml version="1.0" encoding="utf-8"?>
<a:theme xmlns:a="http://schemas.openxmlformats.org/drawingml/2006/main" name="1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542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DengXian</vt:lpstr>
      <vt:lpstr>新細明體</vt:lpstr>
      <vt:lpstr>Arial</vt:lpstr>
      <vt:lpstr>Calibri</vt:lpstr>
      <vt:lpstr>Times New Roman</vt:lpstr>
      <vt:lpstr>17_Office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xiulong Song</dc:creator>
  <cp:lastModifiedBy>Eva</cp:lastModifiedBy>
  <cp:revision>1</cp:revision>
  <dcterms:created xsi:type="dcterms:W3CDTF">2018-02-03T04:08:54Z</dcterms:created>
  <dcterms:modified xsi:type="dcterms:W3CDTF">2018-02-03T12:22:41Z</dcterms:modified>
</cp:coreProperties>
</file>